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117541" cy="2387600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8157882" cy="90720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85CBB8-3987-50FB-2D6E-FCC5D200CA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5006" y="346289"/>
            <a:ext cx="3033721" cy="122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23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8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51CD57-2CA4-338F-99BF-3E579B7301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0413" y="6111355"/>
            <a:ext cx="1451477" cy="58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98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85B4EF-EEC6-DA80-758E-C69B93E3E7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0413" y="6111355"/>
            <a:ext cx="1451477" cy="58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8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7DC885-2DF1-24A3-DF4D-B3FD96EC58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0413" y="6111355"/>
            <a:ext cx="1451477" cy="58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69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2F58A2-BF1A-BC42-65F3-D0FEB8FD27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0413" y="6111355"/>
            <a:ext cx="1451477" cy="58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15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3451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70006" y="6222765"/>
            <a:ext cx="931881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CC66E9-8A06-46DA-FBA3-3FDCEFF488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0413" y="6111355"/>
            <a:ext cx="1451477" cy="58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84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5">
            <a:extLst>
              <a:ext uri="{FF2B5EF4-FFF2-40B4-BE49-F238E27FC236}">
                <a16:creationId xmlns:a16="http://schemas.microsoft.com/office/drawing/2014/main" id="{9165F292-E97E-3AF4-B7FB-D7C56B7330F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6976" y="2012262"/>
            <a:ext cx="9413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en-US" altLang="en-US" sz="8000" b="1">
                <a:solidFill>
                  <a:schemeClr val="tx2"/>
                </a:solidFill>
                <a:latin typeface="+mj-lt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E0EADC5E-2470-2C6D-4890-6EF8AE11C5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6976" y="3284098"/>
            <a:ext cx="9413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en-US" altLang="en-US" sz="8000" b="1">
                <a:solidFill>
                  <a:schemeClr val="accent2"/>
                </a:solidFill>
                <a:latin typeface="+mj-lt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8856D11F-3EC9-9C76-0B55-1D06656F7D8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6976" y="4613456"/>
            <a:ext cx="9413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en-US" altLang="en-US" sz="8000" b="1">
                <a:solidFill>
                  <a:schemeClr val="accent3"/>
                </a:solidFill>
                <a:latin typeface="+mj-lt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79E78ED9-9F8B-7CA2-D1C4-DE688DE2416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70853" y="1919929"/>
            <a:ext cx="9413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en-US" altLang="en-US" sz="8000" b="1">
                <a:solidFill>
                  <a:schemeClr val="accent4"/>
                </a:solidFill>
                <a:latin typeface="+mj-lt"/>
                <a:cs typeface="Open Sans" panose="020B0606030504020204" pitchFamily="34" charset="0"/>
              </a:rPr>
              <a:t>4</a:t>
            </a: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0AA2E051-B04A-D3A9-2451-468490D4793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70853" y="3246461"/>
            <a:ext cx="9413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en-US" altLang="en-US" sz="8000" b="1">
                <a:solidFill>
                  <a:schemeClr val="accent1"/>
                </a:solidFill>
                <a:latin typeface="+mj-lt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E35D7B76-B2C2-B6A1-2CB6-3204BB6516F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70853" y="4551241"/>
            <a:ext cx="9413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en-US" altLang="en-US" sz="8000" b="1">
                <a:solidFill>
                  <a:schemeClr val="accent6"/>
                </a:solidFill>
                <a:latin typeface="+mj-lt"/>
                <a:cs typeface="Open Sans" panose="020B0606030504020204" pitchFamily="34" charset="0"/>
              </a:rPr>
              <a:t>6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D471F1F-D9D3-6C36-3114-329AF64A92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900" y="979697"/>
            <a:ext cx="6090227" cy="541337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HEADER TEXT HERE</a:t>
            </a:r>
            <a:endParaRPr lang="en-GB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0C9A8C44-4AAF-A085-5A9E-02824A71BB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8769" y="2082965"/>
            <a:ext cx="3283337" cy="541337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err="1"/>
              <a:t>Subheader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097AC3A9-5D86-E9A8-BC76-9604B04BE2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8476" y="2581275"/>
            <a:ext cx="3197225" cy="56673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pPr lvl="0"/>
            <a:r>
              <a:rPr lang="en-US"/>
              <a:t>Text here</a:t>
            </a:r>
            <a:endParaRPr lang="en-GB"/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12DB8CD0-CC62-CDC0-896D-74C31BB08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5350" y="3519370"/>
            <a:ext cx="3283337" cy="541337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err="1"/>
              <a:t>Subheader</a:t>
            </a:r>
            <a:endParaRPr lang="en-GB"/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24EF743B-3A7D-8672-4BF6-5399563EDC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5057" y="4017680"/>
            <a:ext cx="3197225" cy="56673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pPr lvl="0"/>
            <a:r>
              <a:rPr lang="en-US"/>
              <a:t>Text here</a:t>
            </a:r>
            <a:endParaRPr lang="en-GB"/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5D1F20B1-4A5E-8204-A797-99810CC5EF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25057" y="4871847"/>
            <a:ext cx="3283337" cy="541337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err="1"/>
              <a:t>Subheader</a:t>
            </a:r>
            <a:endParaRPr lang="en-GB"/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2006612B-CEA7-C669-B054-99563B551E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24764" y="5370157"/>
            <a:ext cx="3197225" cy="56673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pPr lvl="0"/>
            <a:r>
              <a:rPr lang="en-US"/>
              <a:t>Text here</a:t>
            </a:r>
            <a:endParaRPr lang="en-GB"/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34D856F6-9FF8-3390-6752-0303B4517E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0125" y="2039938"/>
            <a:ext cx="3283337" cy="541337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err="1"/>
              <a:t>Subheader</a:t>
            </a:r>
            <a:endParaRPr lang="en-GB"/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89A09DBD-ED7E-4811-D2DF-0AA11734262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80125" y="2538248"/>
            <a:ext cx="3197225" cy="56673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pPr lvl="0"/>
            <a:r>
              <a:rPr lang="en-US"/>
              <a:t>Text here</a:t>
            </a:r>
            <a:endParaRPr lang="en-GB"/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D381EC00-C48A-C404-4736-3502EA328BD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46706" y="3476343"/>
            <a:ext cx="3283337" cy="541337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err="1"/>
              <a:t>Subheader</a:t>
            </a:r>
            <a:endParaRPr lang="en-GB"/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D9B28398-5DB9-3877-65E9-F57D4E2BAE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46413" y="3974653"/>
            <a:ext cx="3197225" cy="56673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pPr lvl="0"/>
            <a:r>
              <a:rPr lang="en-US"/>
              <a:t>Text here</a:t>
            </a:r>
            <a:endParaRPr lang="en-GB"/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70E7AFE5-4B8E-EC15-4399-55E67DE968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46413" y="4828820"/>
            <a:ext cx="3283337" cy="541337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err="1"/>
              <a:t>Subheader</a:t>
            </a:r>
            <a:endParaRPr lang="en-GB"/>
          </a:p>
        </p:txBody>
      </p:sp>
      <p:sp>
        <p:nvSpPr>
          <p:cNvPr id="36" name="Text Placeholder 25">
            <a:extLst>
              <a:ext uri="{FF2B5EF4-FFF2-40B4-BE49-F238E27FC236}">
                <a16:creationId xmlns:a16="http://schemas.microsoft.com/office/drawing/2014/main" id="{4E45F9AA-C627-873A-4FCC-672ED42164F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46412" y="5327130"/>
            <a:ext cx="3197225" cy="56673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pPr lvl="0"/>
            <a:r>
              <a:rPr lang="en-US"/>
              <a:t>Text here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7FC05D-5D79-0FA2-63A0-DDB1320726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0413" y="6111355"/>
            <a:ext cx="1451477" cy="58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14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7A68FD-D2D6-A10F-2273-85FBEDE0CB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0413" y="6111355"/>
            <a:ext cx="1451477" cy="58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40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A79CCF61-05F8-5ED2-81B5-E1F8836C4A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9424" y="513584"/>
            <a:ext cx="713152" cy="59019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6EC7837-CE4F-B1EE-F052-474868DBE3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23500"/>
            <a:ext cx="10515600" cy="1326959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Quote text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0511C57-86BC-FCD3-C09B-87554537B0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67580" y="3748182"/>
            <a:ext cx="4895850" cy="368300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/>
              <a:t>- Attribution here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785B5A-E098-F912-BAB2-E73CFF2D75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0413" y="6111355"/>
            <a:ext cx="1451477" cy="58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10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A79CCF61-05F8-5ED2-81B5-E1F8836C4A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9424" y="513584"/>
            <a:ext cx="713152" cy="59019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6EC7837-CE4F-B1EE-F052-474868DBE3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23500"/>
            <a:ext cx="10515600" cy="1326959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Quote text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0511C57-86BC-FCD3-C09B-87554537B0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67580" y="3748182"/>
            <a:ext cx="4895850" cy="368300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/>
              <a:t>- Attribution here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9B0E65-E3BC-26E5-9738-CC6B56BCE4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0414" y="6111355"/>
            <a:ext cx="1451474" cy="58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4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EB49C3-1FB9-6344-20B1-8BD9DA3534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0413" y="6111355"/>
            <a:ext cx="1451477" cy="58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03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20E289-7BBE-3CE2-3DF6-4F1E46A4F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0413" y="6111355"/>
            <a:ext cx="1451477" cy="58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12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CEF504-279C-958B-DE62-FF3C75C337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0413" y="6111355"/>
            <a:ext cx="1451477" cy="58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70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7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73" r:id="rId5"/>
    <p:sldLayoutId id="2147483674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image" Target="../media/image7.png"/><Relationship Id="rId16" Type="http://schemas.openxmlformats.org/officeDocument/2006/relationships/image" Target="../media/image21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BFBADD-3B45-2957-4CFE-4C2D325F74D2}"/>
              </a:ext>
            </a:extLst>
          </p:cNvPr>
          <p:cNvSpPr/>
          <p:nvPr/>
        </p:nvSpPr>
        <p:spPr>
          <a:xfrm>
            <a:off x="5640914" y="-89242"/>
            <a:ext cx="6266164" cy="3444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B39840-4787-870D-2B55-B4B08C775DF1}"/>
              </a:ext>
            </a:extLst>
          </p:cNvPr>
          <p:cNvSpPr/>
          <p:nvPr/>
        </p:nvSpPr>
        <p:spPr>
          <a:xfrm>
            <a:off x="-88491" y="5956730"/>
            <a:ext cx="12388645" cy="959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7" descr="A blue and pink text on a black background  Description automatically generated"/>
          <p:cNvSpPr/>
          <p:nvPr/>
        </p:nvSpPr>
        <p:spPr>
          <a:xfrm>
            <a:off x="821601" y="2202975"/>
            <a:ext cx="4486043" cy="3753755"/>
          </a:xfrm>
          <a:custGeom>
            <a:avLst/>
            <a:gdLst/>
            <a:ahLst/>
            <a:cxnLst/>
            <a:rect l="l" t="t" r="r" b="b"/>
            <a:pathLst>
              <a:path w="6729064" h="5630632">
                <a:moveTo>
                  <a:pt x="0" y="0"/>
                </a:moveTo>
                <a:lnTo>
                  <a:pt x="6729064" y="0"/>
                </a:lnTo>
                <a:lnTo>
                  <a:pt x="6729064" y="5630632"/>
                </a:lnTo>
                <a:lnTo>
                  <a:pt x="0" y="56306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9508"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8" name="Freeform 8" descr="A qr code on a white background  Description automatically generated"/>
          <p:cNvSpPr/>
          <p:nvPr/>
        </p:nvSpPr>
        <p:spPr>
          <a:xfrm>
            <a:off x="9973763" y="3872695"/>
            <a:ext cx="1357880" cy="1357880"/>
          </a:xfrm>
          <a:custGeom>
            <a:avLst/>
            <a:gdLst/>
            <a:ahLst/>
            <a:cxnLst/>
            <a:rect l="l" t="t" r="r" b="b"/>
            <a:pathLst>
              <a:path w="2036820" h="2036820">
                <a:moveTo>
                  <a:pt x="0" y="0"/>
                </a:moveTo>
                <a:lnTo>
                  <a:pt x="2036819" y="0"/>
                </a:lnTo>
                <a:lnTo>
                  <a:pt x="2036819" y="2036820"/>
                </a:lnTo>
                <a:lnTo>
                  <a:pt x="0" y="20368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6" name="TextBox 16"/>
          <p:cNvSpPr txBox="1"/>
          <p:nvPr/>
        </p:nvSpPr>
        <p:spPr>
          <a:xfrm>
            <a:off x="5798751" y="355601"/>
            <a:ext cx="5709893" cy="10349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80"/>
              </a:lnSpc>
            </a:pPr>
            <a:r>
              <a:rPr lang="en-US" sz="3400" spc="6" dirty="0">
                <a:solidFill>
                  <a:srgbClr val="495EEB"/>
                </a:solidFill>
                <a:latin typeface="+mj-lt"/>
                <a:ea typeface="Archivo Black"/>
                <a:cs typeface="Archivo Black"/>
                <a:sym typeface="Archivo Black"/>
              </a:rPr>
              <a:t>Real students. Real employers. Real advice.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798751" y="1526829"/>
            <a:ext cx="5924101" cy="11299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59"/>
              </a:lnSpc>
            </a:pPr>
            <a:r>
              <a:rPr lang="en-US" sz="2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Research and real stories to bust common myths about </a:t>
            </a:r>
            <a:r>
              <a:rPr lang="en-US" sz="24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</a:t>
            </a:r>
            <a:r>
              <a:rPr lang="en-US" sz="2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helping you feel confident in your decisions.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FE02781-E563-0BBB-DEDC-40167E38DE8E}"/>
              </a:ext>
            </a:extLst>
          </p:cNvPr>
          <p:cNvGrpSpPr/>
          <p:nvPr/>
        </p:nvGrpSpPr>
        <p:grpSpPr>
          <a:xfrm>
            <a:off x="6778169" y="3664884"/>
            <a:ext cx="3106694" cy="1885821"/>
            <a:chOff x="6778169" y="3664884"/>
            <a:chExt cx="3106694" cy="1885821"/>
          </a:xfrm>
        </p:grpSpPr>
        <p:sp>
          <p:nvSpPr>
            <p:cNvPr id="19" name="TextBox 19"/>
            <p:cNvSpPr txBox="1"/>
            <p:nvPr/>
          </p:nvSpPr>
          <p:spPr>
            <a:xfrm>
              <a:off x="7265678" y="3877493"/>
              <a:ext cx="2619185" cy="1110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61"/>
                </a:lnSpc>
              </a:pPr>
              <a:r>
                <a:rPr lang="en-US" sz="1801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</a:t>
              </a:r>
            </a:p>
            <a:p>
              <a:pPr>
                <a:lnSpc>
                  <a:spcPts val="2161"/>
                </a:lnSpc>
              </a:pPr>
              <a:r>
                <a:rPr lang="en-US" sz="1801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@unimythsbusted</a:t>
              </a:r>
            </a:p>
            <a:p>
              <a:pPr>
                <a:lnSpc>
                  <a:spcPts val="2161"/>
                </a:lnSpc>
              </a:pPr>
              <a:endParaRPr lang="en-US" sz="1801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  <a:p>
              <a:pPr>
                <a:lnSpc>
                  <a:spcPts val="2161"/>
                </a:lnSpc>
              </a:pPr>
              <a:endParaRPr lang="en-US" sz="1801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F521D57-198F-C576-945B-C3775D597EF4}"/>
                </a:ext>
              </a:extLst>
            </p:cNvPr>
            <p:cNvGrpSpPr/>
            <p:nvPr/>
          </p:nvGrpSpPr>
          <p:grpSpPr>
            <a:xfrm>
              <a:off x="6778169" y="3664884"/>
              <a:ext cx="3092867" cy="1885821"/>
              <a:chOff x="6821492" y="3680861"/>
              <a:chExt cx="3092867" cy="1885821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03F4868B-17A4-A934-25ED-A3E92ACC8B72}"/>
                  </a:ext>
                </a:extLst>
              </p:cNvPr>
              <p:cNvGrpSpPr/>
              <p:nvPr/>
            </p:nvGrpSpPr>
            <p:grpSpPr>
              <a:xfrm>
                <a:off x="6821492" y="3680861"/>
                <a:ext cx="3092867" cy="1780283"/>
                <a:chOff x="6821492" y="3680861"/>
                <a:chExt cx="3092867" cy="1780283"/>
              </a:xfrm>
            </p:grpSpPr>
            <p:sp>
              <p:nvSpPr>
                <p:cNvPr id="9" name="Freeform 9" descr="A white logo on a black background  Description automatically generated"/>
                <p:cNvSpPr/>
                <p:nvPr/>
              </p:nvSpPr>
              <p:spPr>
                <a:xfrm>
                  <a:off x="6821493" y="3680861"/>
                  <a:ext cx="398991" cy="398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487" h="598487">
                      <a:moveTo>
                        <a:pt x="0" y="0"/>
                      </a:moveTo>
                      <a:lnTo>
                        <a:pt x="598487" y="0"/>
                      </a:lnTo>
                      <a:lnTo>
                        <a:pt x="598487" y="598488"/>
                      </a:lnTo>
                      <a:lnTo>
                        <a:pt x="0" y="5984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GB" sz="1200"/>
                </a:p>
              </p:txBody>
            </p:sp>
            <p:sp>
              <p:nvSpPr>
                <p:cNvPr id="10" name="Freeform 10" descr="A black background with a black square  Description automatically generated with medium confidence"/>
                <p:cNvSpPr/>
                <p:nvPr/>
              </p:nvSpPr>
              <p:spPr>
                <a:xfrm>
                  <a:off x="6821493" y="4152645"/>
                  <a:ext cx="398991" cy="398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487" h="598487">
                      <a:moveTo>
                        <a:pt x="0" y="0"/>
                      </a:moveTo>
                      <a:lnTo>
                        <a:pt x="598487" y="0"/>
                      </a:lnTo>
                      <a:lnTo>
                        <a:pt x="598487" y="598487"/>
                      </a:lnTo>
                      <a:lnTo>
                        <a:pt x="0" y="5984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GB" sz="1200"/>
                </a:p>
              </p:txBody>
            </p:sp>
            <p:sp>
              <p:nvSpPr>
                <p:cNvPr id="11" name="Freeform 11" descr="A white arrow on a black background  Description automatically generated"/>
                <p:cNvSpPr/>
                <p:nvPr/>
              </p:nvSpPr>
              <p:spPr>
                <a:xfrm>
                  <a:off x="6821492" y="4569487"/>
                  <a:ext cx="434128" cy="43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192" h="651192">
                      <a:moveTo>
                        <a:pt x="0" y="0"/>
                      </a:moveTo>
                      <a:lnTo>
                        <a:pt x="651192" y="0"/>
                      </a:lnTo>
                      <a:lnTo>
                        <a:pt x="651192" y="651192"/>
                      </a:lnTo>
                      <a:lnTo>
                        <a:pt x="0" y="65119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GB" sz="1200"/>
                </a:p>
              </p:txBody>
            </p:sp>
            <p:sp>
              <p:nvSpPr>
                <p:cNvPr id="12" name="Freeform 12" descr="A black background with a black square  Description automatically generated with medium confidence"/>
                <p:cNvSpPr/>
                <p:nvPr/>
              </p:nvSpPr>
              <p:spPr>
                <a:xfrm>
                  <a:off x="6869979" y="4993732"/>
                  <a:ext cx="306546" cy="306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819" h="459819">
                      <a:moveTo>
                        <a:pt x="0" y="0"/>
                      </a:moveTo>
                      <a:lnTo>
                        <a:pt x="459819" y="0"/>
                      </a:lnTo>
                      <a:lnTo>
                        <a:pt x="459819" y="459819"/>
                      </a:lnTo>
                      <a:lnTo>
                        <a:pt x="0" y="4598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GB" sz="1200"/>
                </a:p>
              </p:txBody>
            </p:sp>
            <p:sp>
              <p:nvSpPr>
                <p:cNvPr id="20" name="TextBox 20"/>
                <p:cNvSpPr txBox="1"/>
                <p:nvPr/>
              </p:nvSpPr>
              <p:spPr>
                <a:xfrm>
                  <a:off x="7295174" y="3745378"/>
                  <a:ext cx="2619185" cy="82843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2161"/>
                    </a:lnSpc>
                  </a:pPr>
                  <a:r>
                    <a:rPr lang="en-US" sz="1801" b="1" dirty="0">
                      <a:solidFill>
                        <a:srgbClr val="000000"/>
                      </a:solidFill>
                      <a:latin typeface="Arial Bold"/>
                      <a:ea typeface="Arial Bold"/>
                      <a:cs typeface="Arial Bold"/>
                      <a:sym typeface="Arial Bold"/>
                    </a:rPr>
                    <a:t>@uni.myths.busted </a:t>
                  </a:r>
                </a:p>
                <a:p>
                  <a:pPr>
                    <a:lnSpc>
                      <a:spcPts val="2161"/>
                    </a:lnSpc>
                  </a:pPr>
                  <a:endParaRPr lang="en-US" sz="1801" b="1" dirty="0">
                    <a:solidFill>
                      <a:srgbClr val="000000"/>
                    </a:solidFill>
                    <a:latin typeface="Arial Bold"/>
                    <a:ea typeface="Arial Bold"/>
                    <a:cs typeface="Arial Bold"/>
                    <a:sym typeface="Arial Bold"/>
                  </a:endParaRPr>
                </a:p>
                <a:p>
                  <a:pPr>
                    <a:lnSpc>
                      <a:spcPts val="2161"/>
                    </a:lnSpc>
                  </a:pPr>
                  <a:endParaRPr lang="en-US" sz="1801" b="1" dirty="0">
                    <a:solidFill>
                      <a:srgbClr val="000000"/>
                    </a:solidFill>
                    <a:latin typeface="Arial Bold"/>
                    <a:ea typeface="Arial Bold"/>
                    <a:cs typeface="Arial Bold"/>
                    <a:sym typeface="Arial Bold"/>
                  </a:endParaRPr>
                </a:p>
              </p:txBody>
            </p:sp>
            <p:sp>
              <p:nvSpPr>
                <p:cNvPr id="21" name="TextBox 21"/>
                <p:cNvSpPr txBox="1"/>
                <p:nvPr/>
              </p:nvSpPr>
              <p:spPr>
                <a:xfrm>
                  <a:off x="7295174" y="4350584"/>
                  <a:ext cx="2619185" cy="111056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2161"/>
                    </a:lnSpc>
                  </a:pPr>
                  <a:endParaRPr sz="1200" dirty="0"/>
                </a:p>
                <a:p>
                  <a:pPr>
                    <a:lnSpc>
                      <a:spcPts val="2161"/>
                    </a:lnSpc>
                  </a:pPr>
                  <a:r>
                    <a:rPr lang="en-US" sz="1801" b="1" dirty="0">
                      <a:solidFill>
                        <a:srgbClr val="000000"/>
                      </a:solidFill>
                      <a:latin typeface="Arial Bold"/>
                      <a:ea typeface="Arial Bold"/>
                      <a:cs typeface="Arial Bold"/>
                      <a:sym typeface="Arial Bold"/>
                    </a:rPr>
                    <a:t>@unimythsbusted</a:t>
                  </a:r>
                </a:p>
                <a:p>
                  <a:pPr>
                    <a:lnSpc>
                      <a:spcPts val="2161"/>
                    </a:lnSpc>
                  </a:pPr>
                  <a:endParaRPr lang="en-US" sz="1801" b="1" dirty="0">
                    <a:solidFill>
                      <a:srgbClr val="000000"/>
                    </a:solidFill>
                    <a:latin typeface="Arial Bold"/>
                    <a:ea typeface="Arial Bold"/>
                    <a:cs typeface="Arial Bold"/>
                    <a:sym typeface="Arial Bold"/>
                  </a:endParaRPr>
                </a:p>
                <a:p>
                  <a:pPr>
                    <a:lnSpc>
                      <a:spcPts val="2161"/>
                    </a:lnSpc>
                  </a:pPr>
                  <a:endParaRPr lang="en-US" sz="1801" b="1" dirty="0">
                    <a:solidFill>
                      <a:srgbClr val="000000"/>
                    </a:solidFill>
                    <a:latin typeface="Arial Bold"/>
                    <a:ea typeface="Arial Bold"/>
                    <a:cs typeface="Arial Bold"/>
                    <a:sym typeface="Arial Bold"/>
                  </a:endParaRPr>
                </a:p>
              </p:txBody>
            </p:sp>
          </p:grpSp>
          <p:sp>
            <p:nvSpPr>
              <p:cNvPr id="22" name="TextBox 22"/>
              <p:cNvSpPr txBox="1"/>
              <p:nvPr/>
            </p:nvSpPr>
            <p:spPr>
              <a:xfrm>
                <a:off x="7295174" y="5020379"/>
                <a:ext cx="2619185" cy="5463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161"/>
                  </a:lnSpc>
                </a:pPr>
                <a:r>
                  <a:rPr lang="en-US" sz="1801" b="1" dirty="0">
                    <a:solidFill>
                      <a:srgbClr val="000000"/>
                    </a:solidFill>
                    <a:latin typeface="Arial Bold"/>
                    <a:ea typeface="Arial Bold"/>
                    <a:cs typeface="Arial Bold"/>
                    <a:sym typeface="Arial Bold"/>
                  </a:rPr>
                  <a:t>unimythsbusted.co.uk</a:t>
                </a:r>
              </a:p>
              <a:p>
                <a:pPr>
                  <a:lnSpc>
                    <a:spcPts val="2161"/>
                  </a:lnSpc>
                </a:pPr>
                <a:endParaRPr lang="en-US" sz="1801" b="1" dirty="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endParaRPr>
              </a:p>
            </p:txBody>
          </p:sp>
        </p:grpSp>
      </p:grpSp>
      <p:sp>
        <p:nvSpPr>
          <p:cNvPr id="31" name="Freeform 2" descr="A green text on a black background  Description automatically generated">
            <a:extLst>
              <a:ext uri="{FF2B5EF4-FFF2-40B4-BE49-F238E27FC236}">
                <a16:creationId xmlns:a16="http://schemas.microsoft.com/office/drawing/2014/main" id="{8B0EA464-02A7-F542-AC6C-471C2D8F130D}"/>
              </a:ext>
            </a:extLst>
          </p:cNvPr>
          <p:cNvSpPr/>
          <p:nvPr/>
        </p:nvSpPr>
        <p:spPr>
          <a:xfrm>
            <a:off x="7004907" y="6155483"/>
            <a:ext cx="2400015" cy="463332"/>
          </a:xfrm>
          <a:custGeom>
            <a:avLst/>
            <a:gdLst/>
            <a:ahLst/>
            <a:cxnLst/>
            <a:rect l="l" t="t" r="r" b="b"/>
            <a:pathLst>
              <a:path w="3617295" h="774101">
                <a:moveTo>
                  <a:pt x="0" y="0"/>
                </a:moveTo>
                <a:lnTo>
                  <a:pt x="3617295" y="0"/>
                </a:lnTo>
                <a:lnTo>
                  <a:pt x="3617295" y="774100"/>
                </a:lnTo>
                <a:lnTo>
                  <a:pt x="0" y="7741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2" name="Freeform 3" descr="A black and blue logo  Description automatically generated">
            <a:extLst>
              <a:ext uri="{FF2B5EF4-FFF2-40B4-BE49-F238E27FC236}">
                <a16:creationId xmlns:a16="http://schemas.microsoft.com/office/drawing/2014/main" id="{3FD90E73-9FFF-4980-06F8-BD0C05758EA9}"/>
              </a:ext>
            </a:extLst>
          </p:cNvPr>
          <p:cNvSpPr/>
          <p:nvPr/>
        </p:nvSpPr>
        <p:spPr>
          <a:xfrm>
            <a:off x="3579349" y="6185761"/>
            <a:ext cx="1206929" cy="365315"/>
          </a:xfrm>
          <a:custGeom>
            <a:avLst/>
            <a:gdLst/>
            <a:ahLst/>
            <a:cxnLst/>
            <a:rect l="l" t="t" r="r" b="b"/>
            <a:pathLst>
              <a:path w="1810394" h="547973">
                <a:moveTo>
                  <a:pt x="0" y="0"/>
                </a:moveTo>
                <a:lnTo>
                  <a:pt x="1810394" y="0"/>
                </a:lnTo>
                <a:lnTo>
                  <a:pt x="1810394" y="547972"/>
                </a:lnTo>
                <a:lnTo>
                  <a:pt x="0" y="54797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3" name="Freeform 4" descr="A black background with a black square  Description automatically generated with medium confidence">
            <a:extLst>
              <a:ext uri="{FF2B5EF4-FFF2-40B4-BE49-F238E27FC236}">
                <a16:creationId xmlns:a16="http://schemas.microsoft.com/office/drawing/2014/main" id="{552413E8-6603-E120-41A0-D177E78C0E75}"/>
              </a:ext>
            </a:extLst>
          </p:cNvPr>
          <p:cNvSpPr/>
          <p:nvPr/>
        </p:nvSpPr>
        <p:spPr>
          <a:xfrm>
            <a:off x="2393839" y="5956731"/>
            <a:ext cx="1035369" cy="1010791"/>
          </a:xfrm>
          <a:custGeom>
            <a:avLst/>
            <a:gdLst/>
            <a:ahLst/>
            <a:cxnLst/>
            <a:rect l="l" t="t" r="r" b="b"/>
            <a:pathLst>
              <a:path w="1553054" h="1516187">
                <a:moveTo>
                  <a:pt x="0" y="0"/>
                </a:moveTo>
                <a:lnTo>
                  <a:pt x="1553053" y="0"/>
                </a:lnTo>
                <a:lnTo>
                  <a:pt x="1553053" y="1516187"/>
                </a:lnTo>
                <a:lnTo>
                  <a:pt x="0" y="151618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4" name="TextBox 16">
            <a:extLst>
              <a:ext uri="{FF2B5EF4-FFF2-40B4-BE49-F238E27FC236}">
                <a16:creationId xmlns:a16="http://schemas.microsoft.com/office/drawing/2014/main" id="{F7428667-E623-2DC7-9F76-4EABD3D8930D}"/>
              </a:ext>
            </a:extLst>
          </p:cNvPr>
          <p:cNvSpPr txBox="1"/>
          <p:nvPr/>
        </p:nvSpPr>
        <p:spPr>
          <a:xfrm>
            <a:off x="469148" y="6154010"/>
            <a:ext cx="2255564" cy="204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4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In collaboration with:</a:t>
            </a:r>
          </a:p>
        </p:txBody>
      </p:sp>
      <p:sp>
        <p:nvSpPr>
          <p:cNvPr id="35" name="TextBox 19">
            <a:extLst>
              <a:ext uri="{FF2B5EF4-FFF2-40B4-BE49-F238E27FC236}">
                <a16:creationId xmlns:a16="http://schemas.microsoft.com/office/drawing/2014/main" id="{45CBA1E8-0FCD-9738-46C6-FC7901ED33AB}"/>
              </a:ext>
            </a:extLst>
          </p:cNvPr>
          <p:cNvSpPr txBox="1"/>
          <p:nvPr/>
        </p:nvSpPr>
        <p:spPr>
          <a:xfrm>
            <a:off x="5640915" y="6164065"/>
            <a:ext cx="2255564" cy="204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4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Supported by: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10BF057-D58B-CAF9-1985-346D61617A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93529" y="6185760"/>
            <a:ext cx="2129323" cy="62674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43E466-8F3C-2FB7-8A0C-4FFCD7D7A04E}"/>
              </a:ext>
            </a:extLst>
          </p:cNvPr>
          <p:cNvSpPr/>
          <p:nvPr/>
        </p:nvSpPr>
        <p:spPr>
          <a:xfrm rot="5400000">
            <a:off x="3940543" y="1825818"/>
            <a:ext cx="1498386" cy="1565303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9644" r="-19644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8758CB-FFA9-B5E8-847C-82FC8178FAEB}"/>
              </a:ext>
            </a:extLst>
          </p:cNvPr>
          <p:cNvSpPr/>
          <p:nvPr/>
        </p:nvSpPr>
        <p:spPr>
          <a:xfrm>
            <a:off x="3907087" y="286129"/>
            <a:ext cx="1565302" cy="1498387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7098" b="-7098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4B41BFD-EC50-BEB4-EF0C-D6271BDE58E0}"/>
              </a:ext>
            </a:extLst>
          </p:cNvPr>
          <p:cNvSpPr/>
          <p:nvPr/>
        </p:nvSpPr>
        <p:spPr>
          <a:xfrm>
            <a:off x="2262256" y="286129"/>
            <a:ext cx="1565302" cy="1498383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3" t="-16806" r="303" b="-4354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B301A64-28AD-83BB-3EFC-3733E6ADAB8A}"/>
              </a:ext>
            </a:extLst>
          </p:cNvPr>
          <p:cNvSpPr/>
          <p:nvPr/>
        </p:nvSpPr>
        <p:spPr>
          <a:xfrm>
            <a:off x="617424" y="286129"/>
            <a:ext cx="1565302" cy="1498383"/>
          </a:xfrm>
          <a:prstGeom prst="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544" t="-34062" r="-2540" b="-19271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00D8A25-6371-086C-EF4A-EC056046E325}"/>
              </a:ext>
            </a:extLst>
          </p:cNvPr>
          <p:cNvSpPr/>
          <p:nvPr/>
        </p:nvSpPr>
        <p:spPr>
          <a:xfrm>
            <a:off x="617425" y="1859276"/>
            <a:ext cx="1565301" cy="1499931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1562" b="-27558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B3EB567-DEC7-0434-616E-9DD7EFE804FB}"/>
              </a:ext>
            </a:extLst>
          </p:cNvPr>
          <p:cNvSpPr/>
          <p:nvPr/>
        </p:nvSpPr>
        <p:spPr>
          <a:xfrm>
            <a:off x="2262256" y="1859276"/>
            <a:ext cx="1565302" cy="1499931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882" r="-13882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versity Alliance colours">
      <a:dk1>
        <a:sysClr val="windowText" lastClr="000000"/>
      </a:dk1>
      <a:lt1>
        <a:sysClr val="window" lastClr="FFFFFF"/>
      </a:lt1>
      <a:dk2>
        <a:srgbClr val="495EEB"/>
      </a:dk2>
      <a:lt2>
        <a:srgbClr val="EFF4F5"/>
      </a:lt2>
      <a:accent1>
        <a:srgbClr val="7DE9F0"/>
      </a:accent1>
      <a:accent2>
        <a:srgbClr val="FFBDF2"/>
      </a:accent2>
      <a:accent3>
        <a:srgbClr val="FF595C"/>
      </a:accent3>
      <a:accent4>
        <a:srgbClr val="00634F"/>
      </a:accent4>
      <a:accent5>
        <a:srgbClr val="495EEB"/>
      </a:accent5>
      <a:accent6>
        <a:srgbClr val="000000"/>
      </a:accent6>
      <a:hlink>
        <a:srgbClr val="4472C4"/>
      </a:hlink>
      <a:folHlink>
        <a:srgbClr val="7DE9F0"/>
      </a:folHlink>
    </a:clrScheme>
    <a:fontScheme name="University Alliance Fonts 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A_Powerpoint Presentation (1)" id="{A5F15CB7-55B4-4F73-8E0D-79C7A16C184B}" vid="{BCDF8998-E15A-48F5-85CD-005E766D3A2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B55ECE3E11245A4B6E1DC925266B2" ma:contentTypeVersion="14" ma:contentTypeDescription="Create a new document." ma:contentTypeScope="" ma:versionID="ad1290345fd9dd61f2db202498bd037d">
  <xsd:schema xmlns:xsd="http://www.w3.org/2001/XMLSchema" xmlns:xs="http://www.w3.org/2001/XMLSchema" xmlns:p="http://schemas.microsoft.com/office/2006/metadata/properties" xmlns:ns2="1ea259a0-a255-4dae-8cb0-28cbdf908a9d" xmlns:ns3="4250a0e8-165e-4fda-8c6f-13ea26caf134" targetNamespace="http://schemas.microsoft.com/office/2006/metadata/properties" ma:root="true" ma:fieldsID="a6656d9a6f76498c388ad84516720e5e" ns2:_="" ns3:_="">
    <xsd:import namespace="1ea259a0-a255-4dae-8cb0-28cbdf908a9d"/>
    <xsd:import namespace="4250a0e8-165e-4fda-8c6f-13ea26caf1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a259a0-a255-4dae-8cb0-28cbdf908a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a59be9e-7213-47a2-945a-137dffdc6bd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50a0e8-165e-4fda-8c6f-13ea26caf13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b3a7e12-9829-4711-8f77-f6f0a9a56f51}" ma:internalName="TaxCatchAll" ma:showField="CatchAllData" ma:web="4250a0e8-165e-4fda-8c6f-13ea26caf1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50a0e8-165e-4fda-8c6f-13ea26caf134" xsi:nil="true"/>
    <lcf76f155ced4ddcb4097134ff3c332f xmlns="1ea259a0-a255-4dae-8cb0-28cbdf908a9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C27EB6-8584-4B32-991C-D6FDADC720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C48CBC-9BB6-42A4-899F-BE49755C592D}">
  <ds:schemaRefs>
    <ds:schemaRef ds:uri="1ea259a0-a255-4dae-8cb0-28cbdf908a9d"/>
    <ds:schemaRef ds:uri="4250a0e8-165e-4fda-8c6f-13ea26caf13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B4BF5DA-152B-44F7-85E1-FE1E71D56283}">
  <ds:schemaRefs>
    <ds:schemaRef ds:uri="1ea259a0-a255-4dae-8cb0-28cbdf908a9d"/>
    <ds:schemaRef ds:uri="4250a0e8-165e-4fda-8c6f-13ea26caf134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UA_Powerpoint Presentation </Template>
  <TotalTime>110</TotalTime>
  <Words>51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Arial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Annie Bell</dc:creator>
  <cp:lastModifiedBy>Annie Bell</cp:lastModifiedBy>
  <cp:revision>4</cp:revision>
  <dcterms:created xsi:type="dcterms:W3CDTF">2024-11-01T13:17:16Z</dcterms:created>
  <dcterms:modified xsi:type="dcterms:W3CDTF">2024-11-03T17:29:07Z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0x010100AA3B55ECE3E11245A4B6E1DC925266B2</vt:lpwstr>
  </property>
  <property fmtid="{D5CDD505-2E9C-101B-9397-08002B2CF9AE}" pid="3" name="MediaServiceImageTags">
    <vt:lpwstr/>
  </property>
</Properties>
</file>